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AE86E-E560-44E1-A689-2D1E446B286B}" v="5" dt="2022-11-22T10:50:43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3" d="100"/>
          <a:sy n="103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Kate O'Regan (HR Business)" userId="c68a251d-9ca6-43c4-885a-c7690a23a336" providerId="ADAL" clId="{3A1AE86E-E560-44E1-A689-2D1E446B286B}"/>
    <pc:docChg chg="custSel modSld">
      <pc:chgData name="Mary Kate O'Regan (HR Business)" userId="c68a251d-9ca6-43c4-885a-c7690a23a336" providerId="ADAL" clId="{3A1AE86E-E560-44E1-A689-2D1E446B286B}" dt="2022-11-22T10:51:13.970" v="5" actId="27636"/>
      <pc:docMkLst>
        <pc:docMk/>
      </pc:docMkLst>
      <pc:sldChg chg="modSp mod">
        <pc:chgData name="Mary Kate O'Regan (HR Business)" userId="c68a251d-9ca6-43c4-885a-c7690a23a336" providerId="ADAL" clId="{3A1AE86E-E560-44E1-A689-2D1E446B286B}" dt="2022-11-22T10:51:13.970" v="5" actId="27636"/>
        <pc:sldMkLst>
          <pc:docMk/>
          <pc:sldMk cId="3153964588" sldId="292"/>
        </pc:sldMkLst>
        <pc:spChg chg="mod">
          <ac:chgData name="Mary Kate O'Regan (HR Business)" userId="c68a251d-9ca6-43c4-885a-c7690a23a336" providerId="ADAL" clId="{3A1AE86E-E560-44E1-A689-2D1E446B286B}" dt="2022-11-22T10:51:13.970" v="5" actId="27636"/>
          <ac:spMkLst>
            <pc:docMk/>
            <pc:sldMk cId="3153964588" sldId="292"/>
            <ac:spMk id="2" creationId="{481618CD-FE2A-3BE4-5E2F-C6FD15EF409E}"/>
          </ac:spMkLst>
        </pc:spChg>
        <pc:graphicFrameChg chg="mod">
          <ac:chgData name="Mary Kate O'Regan (HR Business)" userId="c68a251d-9ca6-43c4-885a-c7690a23a336" providerId="ADAL" clId="{3A1AE86E-E560-44E1-A689-2D1E446B286B}" dt="2022-11-22T10:50:43.308" v="3"/>
          <ac:graphicFrameMkLst>
            <pc:docMk/>
            <pc:sldMk cId="3153964588" sldId="292"/>
            <ac:graphicFrameMk id="5" creationId="{EF1AD123-47F0-B601-F373-4FC46B2E9B62}"/>
          </ac:graphicFrameMkLst>
        </pc:graphicFrameChg>
      </pc:sldChg>
    </pc:docChg>
  </pc:docChgLst>
  <pc:docChgLst>
    <pc:chgData name="Mary Kate O'Regan (HR Business)" userId="c68a251d-9ca6-43c4-885a-c7690a23a336" providerId="ADAL" clId="{F21937E3-4BF0-4104-9875-D3BD63E5EA19}"/>
    <pc:docChg chg="modSld">
      <pc:chgData name="Mary Kate O'Regan (HR Business)" userId="c68a251d-9ca6-43c4-885a-c7690a23a336" providerId="ADAL" clId="{F21937E3-4BF0-4104-9875-D3BD63E5EA19}" dt="2022-11-16T12:34:08.019" v="9" actId="20577"/>
      <pc:docMkLst>
        <pc:docMk/>
      </pc:docMkLst>
      <pc:sldChg chg="addSp modSp mod">
        <pc:chgData name="Mary Kate O'Regan (HR Business)" userId="c68a251d-9ca6-43c4-885a-c7690a23a336" providerId="ADAL" clId="{F21937E3-4BF0-4104-9875-D3BD63E5EA19}" dt="2022-11-14T14:14:10.145" v="6" actId="1076"/>
        <pc:sldMkLst>
          <pc:docMk/>
          <pc:sldMk cId="0" sldId="256"/>
        </pc:sldMkLst>
        <pc:picChg chg="add mod">
          <ac:chgData name="Mary Kate O'Regan (HR Business)" userId="c68a251d-9ca6-43c4-885a-c7690a23a336" providerId="ADAL" clId="{F21937E3-4BF0-4104-9875-D3BD63E5EA19}" dt="2022-11-14T14:14:10.145" v="6" actId="1076"/>
          <ac:picMkLst>
            <pc:docMk/>
            <pc:sldMk cId="0" sldId="256"/>
            <ac:picMk id="3" creationId="{C3625121-0540-C00E-9E38-1D00A7275037}"/>
          </ac:picMkLst>
        </pc:picChg>
      </pc:sldChg>
      <pc:sldChg chg="mod modShow">
        <pc:chgData name="Mary Kate O'Regan (HR Business)" userId="c68a251d-9ca6-43c4-885a-c7690a23a336" providerId="ADAL" clId="{F21937E3-4BF0-4104-9875-D3BD63E5EA19}" dt="2022-11-16T11:29:08.281" v="7" actId="729"/>
        <pc:sldMkLst>
          <pc:docMk/>
          <pc:sldMk cId="0" sldId="276"/>
        </pc:sldMkLst>
      </pc:sldChg>
      <pc:sldChg chg="modSp mod">
        <pc:chgData name="Mary Kate O'Regan (HR Business)" userId="c68a251d-9ca6-43c4-885a-c7690a23a336" providerId="ADAL" clId="{F21937E3-4BF0-4104-9875-D3BD63E5EA19}" dt="2022-11-16T12:34:08.019" v="9" actId="20577"/>
        <pc:sldMkLst>
          <pc:docMk/>
          <pc:sldMk cId="1844997133" sldId="291"/>
        </pc:sldMkLst>
        <pc:graphicFrameChg chg="mod">
          <ac:chgData name="Mary Kate O'Regan (HR Business)" userId="c68a251d-9ca6-43c4-885a-c7690a23a336" providerId="ADAL" clId="{F21937E3-4BF0-4104-9875-D3BD63E5EA19}" dt="2022-11-16T12:34:08.019" v="9" actId="20577"/>
          <ac:graphicFrameMkLst>
            <pc:docMk/>
            <pc:sldMk cId="1844997133" sldId="291"/>
            <ac:graphicFrameMk id="5" creationId="{EF1AD123-47F0-B601-F373-4FC46B2E9B6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555</Words>
  <Application>Microsoft Office PowerPoint</Application>
  <PresentationFormat>Presentazione su schermo (16:9)</PresentationFormat>
  <Paragraphs>87</Paragraphs>
  <Slides>35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Bahnschrift SemiBold SemiConden</vt:lpstr>
      <vt:lpstr>Calibri</vt:lpstr>
      <vt:lpstr>Calibri Light</vt:lpstr>
      <vt:lpstr>Office Theme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CARDEA</vt:lpstr>
      <vt:lpstr>What it stands for</vt:lpstr>
      <vt:lpstr>Presentazione standard di PowerPoint</vt:lpstr>
      <vt:lpstr>Proven Track Record</vt:lpstr>
      <vt:lpstr>Synergy</vt:lpstr>
      <vt:lpstr>The Challenge</vt:lpstr>
      <vt:lpstr>Priority deliverables</vt:lpstr>
      <vt:lpstr>Initial Survey Results from 36 participating countries (n = 528) </vt:lpstr>
      <vt:lpstr>Initial Survey Results from 36 participating countries </vt:lpstr>
      <vt:lpstr>Presentazione standard di PowerPoint</vt:lpstr>
      <vt:lpstr>The Odyssey Programme Assisting Researchers to move Beyond Academia</vt:lpstr>
      <vt:lpstr>CARDEA</vt:lpstr>
      <vt:lpstr>CARDEA – ARMA – THANK YOU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Paolo Saporito</cp:lastModifiedBy>
  <cp:revision>5</cp:revision>
  <dcterms:created xsi:type="dcterms:W3CDTF">2022-10-28T14:51:01Z</dcterms:created>
  <dcterms:modified xsi:type="dcterms:W3CDTF">2023-05-24T13:52:12Z</dcterms:modified>
</cp:coreProperties>
</file>